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84" d="100"/>
          <a:sy n="84" d="100"/>
        </p:scale>
        <p:origin x="102" y="76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FA28F414-EDBD-4534-BAF1-B2477F21C1DA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69622311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A0DD75-D68C-40A5-B1E8-BFCB8F55BE8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DD4027-22E5-451D-BCCA-C0E034EC74D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419853-D2FA-416E-A544-0791AD23387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855CE3-9609-4965-9B7A-DD4060F8F5F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250D54-808E-4A3D-B1C4-4F66DA65411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2633AC-5BC0-44DE-986B-AC4FCE9F70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0C8B30-2CC0-49B0-8545-285FD63D508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BAC34A-6AA8-4E0E-9B18-6AB567F98CF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DF6A0A-796D-482F-A26E-216150B6D20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93A8CA-1A7C-41BE-94A1-1BBE40662DB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5438C6-979E-4463-B2E4-E0D51A7CD36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A0007E84-230C-469C-B8BF-BE8121F511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156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июня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8063" y="147638"/>
            <a:ext cx="4945062" cy="18161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06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05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июня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06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kk-KZ" dirty="0">
                <a:solidFill>
                  <a:schemeClr val="tx1"/>
                </a:solidFill>
              </a:rPr>
              <a:t>П</a:t>
            </a:r>
            <a:r>
              <a:rPr lang="ru-RU" dirty="0" err="1">
                <a:solidFill>
                  <a:schemeClr val="tx1"/>
                </a:solidFill>
              </a:rPr>
              <a:t>еременная</a:t>
            </a:r>
            <a:r>
              <a:rPr lang="ru-RU" dirty="0">
                <a:solidFill>
                  <a:schemeClr val="tx1"/>
                </a:solidFill>
              </a:rPr>
              <a:t> облачность, без осадков. Ветер </a:t>
            </a:r>
            <a:r>
              <a:rPr lang="kk-KZ" dirty="0" smtClean="0">
                <a:solidFill>
                  <a:schemeClr val="tx1"/>
                </a:solidFill>
              </a:rPr>
              <a:t>юго-восточный </a:t>
            </a:r>
            <a:r>
              <a:rPr lang="kk-KZ" dirty="0">
                <a:solidFill>
                  <a:schemeClr val="tx1"/>
                </a:solidFill>
              </a:rPr>
              <a:t>3-8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kk-KZ" dirty="0" smtClean="0">
                <a:solidFill>
                  <a:schemeClr val="tx1"/>
                </a:solidFill>
              </a:rPr>
              <a:t>20-22</a:t>
            </a:r>
            <a:r>
              <a:rPr lang="ru-RU" dirty="0" smtClean="0">
                <a:solidFill>
                  <a:schemeClr val="tx1"/>
                </a:solidFill>
              </a:rPr>
              <a:t>, </a:t>
            </a:r>
            <a:r>
              <a:rPr lang="ru-RU" dirty="0">
                <a:solidFill>
                  <a:schemeClr val="tx1"/>
                </a:solidFill>
              </a:rPr>
              <a:t>днем </a:t>
            </a:r>
            <a:r>
              <a:rPr lang="kk-KZ" dirty="0" smtClean="0">
                <a:solidFill>
                  <a:schemeClr val="tx1"/>
                </a:solidFill>
              </a:rPr>
              <a:t>32-34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</a:p>
          <a:p>
            <a:pPr algn="just"/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07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июня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06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июня 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07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июня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kk-KZ" sz="1100" dirty="0">
                <a:solidFill>
                  <a:schemeClr val="tx1"/>
                </a:solidFill>
              </a:rPr>
              <a:t>южный </a:t>
            </a:r>
            <a:r>
              <a:rPr lang="kk-KZ" sz="1100" dirty="0" smtClean="0">
                <a:solidFill>
                  <a:schemeClr val="tx1"/>
                </a:solidFill>
              </a:rPr>
              <a:t>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20-22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8119119"/>
              </p:ext>
            </p:extLst>
          </p:nvPr>
        </p:nvGraphicFramePr>
        <p:xfrm>
          <a:off x="4826000" y="4179888"/>
          <a:ext cx="4937125" cy="2125981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7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2938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18063" y="2366963"/>
            <a:ext cx="4951412" cy="1812925"/>
            <a:chOff x="4818856" y="2366298"/>
            <a:chExt cx="4951413" cy="1812837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29968" y="2366298"/>
              <a:ext cx="4933951" cy="1015951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06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июня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07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июня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18856" y="3709200"/>
              <a:ext cx="4951413" cy="46993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05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июня 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458"/>
              <a:ext cx="4941889" cy="276212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Улжабаева Е.Н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Бакбергенкызы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25109</TotalTime>
  <Words>724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5979</cp:revision>
  <cp:lastPrinted>2021-07-01T09:11:30Z</cp:lastPrinted>
  <dcterms:created xsi:type="dcterms:W3CDTF">2018-03-27T06:03:00Z</dcterms:created>
  <dcterms:modified xsi:type="dcterms:W3CDTF">2025-06-05T06:38:09Z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