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4944" y="21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3667726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382574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0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кратковременный дождь, гроза, град, шквал. Ветер севере-восточный 9-14, порывы 18 м/с. Температура воздуха ночью 15-17, днем 25-27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июня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севере-восточный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14-16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30985</TotalTime>
  <Words>602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5846</cp:revision>
  <cp:lastPrinted>2021-07-01T03:56:27Z</cp:lastPrinted>
  <dcterms:created xsi:type="dcterms:W3CDTF">2018-03-27T06:03:00Z</dcterms:created>
  <dcterms:modified xsi:type="dcterms:W3CDTF">2025-06-05T07:18:43Z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