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844429436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июня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июн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 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893055007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без осадков. Ветер юго-западный 8-13, днем порывы 15-20 м/с. Температура воздуха ночью 21-23, днем 35-37 тепла. 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июня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7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err="1" smtClean="0">
                <a:latin typeface="Times New Roman" pitchFamily="18" charset="0"/>
                <a:cs typeface="Times New Roman" pitchFamily="18" charset="0"/>
                <a:sym typeface="+mn-ea"/>
              </a:rPr>
              <a:t>июн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кратковременный дождь, гроза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 Ветер юго-западный 8-13,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порывы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15-20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21-23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6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7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июня 2025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sym typeface="+mn-ea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Жарменова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Ж.А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14135</TotalTime>
  <Words>637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3595</cp:revision>
  <cp:lastPrinted>2021-07-01T03:56:27Z</cp:lastPrinted>
  <dcterms:created xsi:type="dcterms:W3CDTF">2018-03-27T06:03:00Z</dcterms:created>
  <dcterms:modified xsi:type="dcterms:W3CDTF">2025-06-05T07:43:15Z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