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4127753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северо-восточный, восточный 7-12, днем порывы 15 м/с. Температура воздуха ночью 16-18 тепла, днем сильная жара 33-35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916448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4931</TotalTime>
  <Words>557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725</cp:revision>
  <cp:lastPrinted>2021-07-01T03:56:27Z</cp:lastPrinted>
  <dcterms:created xsi:type="dcterms:W3CDTF">2024-09-22T07:48:17Z</dcterms:created>
  <dcterms:modified xsi:type="dcterms:W3CDTF">2025-06-05T06:45:49Z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