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43" y="82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19255278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156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5 июнь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5 июнь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6"/>
            <a:ext cx="4661537" cy="200516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06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05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altLang="ru-RU" sz="1100" dirty="0">
                <a:solidFill>
                  <a:srgbClr val="212121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с переходом на северо- западный ночью 1-6, днем 9-14 м/с. Температура воздуха ночью 12-14, днем 28-30 тепла.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06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just"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altLang="ru-RU" sz="1100" dirty="0">
                <a:solidFill>
                  <a:srgbClr val="212121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гроза. Ветер северо-восточный              9-14, днем порывы 15-20 м/с. Температура воздуха ночью 17-19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95877" y="2647027"/>
            <a:ext cx="4608510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sz="1100" dirty="0"/>
              <a:t>Метеорологические условия будут способствовать </a:t>
            </a:r>
            <a:r>
              <a:rPr lang="ru-RU" sz="1100" b="1" dirty="0"/>
              <a:t>рассеиванию </a:t>
            </a:r>
            <a:r>
              <a:rPr lang="ru-RU" sz="1100" dirty="0"/>
              <a:t>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sz="1100" dirty="0"/>
              <a:t>В целом по городу ожидается </a:t>
            </a:r>
            <a:r>
              <a:rPr lang="ru-RU" sz="1100" b="1" dirty="0"/>
              <a:t>пониженный </a:t>
            </a:r>
            <a:r>
              <a:rPr lang="ru-RU" sz="1100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12701147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2763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 Калманбаева Р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644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27</cp:revision>
  <dcterms:modified xsi:type="dcterms:W3CDTF">2025-06-05T07:13:16Z</dcterms:modified>
</cp:coreProperties>
</file>