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72799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637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</a:rPr>
              <a:t>облачность, утром небольшой дождь, гроза. Днем пыльная буря. Ветер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восточный с переходом на юго-западный 9-14, днем порывы 15-20 м/с. </a:t>
            </a:r>
            <a:r>
              <a:rPr lang="kk-KZ" sz="1200" dirty="0">
                <a:latin typeface="Times New Roman" panose="02020603050405020304" pitchFamily="18" charset="0"/>
              </a:rPr>
              <a:t>Температура воздуха ночью 23-25, днем 35-37 тепла.</a:t>
            </a:r>
            <a:endParaRPr lang="ru-RU" sz="1200" dirty="0"/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8258263"/>
              </p:ext>
            </p:extLst>
          </p:nvPr>
        </p:nvGraphicFramePr>
        <p:xfrm>
          <a:off x="5052561" y="4670011"/>
          <a:ext cx="4625291" cy="1811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75266101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15048</TotalTime>
  <Words>586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3586</cp:revision>
  <cp:lastPrinted>2021-07-01T03:56:27Z</cp:lastPrinted>
  <dcterms:created xsi:type="dcterms:W3CDTF">2018-03-27T06:03:00Z</dcterms:created>
  <dcterms:modified xsi:type="dcterms:W3CDTF">2025-06-05T07:59:56Z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