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44720792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156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небольшой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восточный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16-18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29-31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</a:p>
          <a:p>
            <a:pPr algn="just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2414862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Аманжолқызы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А./Сұлтанова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47474</TotalTime>
  <Words>592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5910</cp:revision>
  <cp:lastPrinted>2021-02-03T11:37:00Z</cp:lastPrinted>
  <dcterms:created xsi:type="dcterms:W3CDTF">2018-03-27T06:03:00Z</dcterms:created>
  <dcterms:modified xsi:type="dcterms:W3CDTF">2025-06-05T09:27:17Z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