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1928741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969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Ветер северо-западный 9-14, днем порывы 15-18 м/с. Температура воздуха ночью 18-20,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23-25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17-19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28376</TotalTime>
  <Words>608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3881</cp:revision>
  <cp:lastPrinted>2021-10-15T03:50:29Z</cp:lastPrinted>
  <dcterms:created xsi:type="dcterms:W3CDTF">2018-03-27T06:03:00Z</dcterms:created>
  <dcterms:modified xsi:type="dcterms:W3CDTF">2025-06-05T06:23:53Z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