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1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064423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156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05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6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06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Переменная облачность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Ветер северо-западный 9-14 м/с. Температура воздуха ночью 15-17, днем 28-30 тепла.</a:t>
            </a:r>
            <a:endParaRPr lang="kk-KZ" sz="11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 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06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. </a:t>
            </a:r>
            <a:r>
              <a:rPr lang="ru-RU" sz="1100">
                <a:latin typeface="Times New Roman" panose="02020603050405020304" pitchFamily="18" charset="0"/>
                <a:ea typeface="SimSun" panose="02010600030101010101" pitchFamily="2" charset="-122"/>
              </a:rPr>
              <a:t>Ветер северо-восточный</a:t>
            </a:r>
            <a:r>
              <a:rPr lang="ru-RU" sz="110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9-14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17-19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1657815"/>
              </p:ext>
            </p:extLst>
          </p:nvPr>
        </p:nvGraphicFramePr>
        <p:xfrm>
          <a:off x="5134650" y="3763600"/>
          <a:ext cx="4528802" cy="240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июня, ночью 07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44589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6658</cp:revision>
  <cp:lastPrinted>2021-11-30T05:55:24Z</cp:lastPrinted>
  <dcterms:created xsi:type="dcterms:W3CDTF">2018-03-27T06:03:00Z</dcterms:created>
  <dcterms:modified xsi:type="dcterms:W3CDTF">2025-06-05T06:04:41Z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