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9036684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5-10 м/с. Температура воздуха ночью 12-14, днем 29-31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07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06 июня по 08 ч. 07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062738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24859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4786</cp:revision>
  <cp:lastPrinted>2021-07-01T03:56:27Z</cp:lastPrinted>
  <dcterms:created xsi:type="dcterms:W3CDTF">2018-03-27T06:03:00Z</dcterms:created>
  <dcterms:modified xsi:type="dcterms:W3CDTF">2025-06-05T06:55:50Z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