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282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60756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6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июня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06 июня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 м/с. Температура воздуха ночью 15-17, днем 28-30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06 июня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07 июня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961045"/>
              </p:ext>
            </p:extLst>
          </p:nvPr>
        </p:nvGraphicFramePr>
        <p:xfrm>
          <a:off x="5046209" y="4509120"/>
          <a:ext cx="4667251" cy="186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0.935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22991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3651</cp:revision>
  <cp:lastPrinted>2021-07-01T03:56:27Z</cp:lastPrinted>
  <dcterms:created xsi:type="dcterms:W3CDTF">2018-03-27T06:03:00Z</dcterms:created>
  <dcterms:modified xsi:type="dcterms:W3CDTF">2025-06-05T06:47:04Z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