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8" y="6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4693713"/>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аздаған жаңбыр, найзағай. Солтүстік-батыстан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23-25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905613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26614</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4864</cp:revision>
  <cp:lastPrinted>2021-07-01T07:38:07Z</cp:lastPrinted>
  <dcterms:created xsi:type="dcterms:W3CDTF">2018-03-27T06:03:00Z</dcterms:created>
  <dcterms:modified xsi:type="dcterms:W3CDTF">2025-06-04T08:17:52Z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