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482300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827816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25132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30545</TotalTime>
  <Words>602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2021-07-01T07:38:07Z</cp:lastPrinted>
  <dcterms:created xsi:type="dcterms:W3CDTF">2018-03-27T06:03:00Z</dcterms:created>
  <dcterms:modified xsi:type="dcterms:W3CDTF">2025-06-04T07:38:24Z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