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0383095"/>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12-14,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26-28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06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Солтүстік-шығыстан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4522481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45398" y="348600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05 </a:t>
            </a:r>
            <a:r>
              <a:rPr lang="kk-KZ" sz="1200" dirty="0" smtClean="0">
                <a:solidFill>
                  <a:prstClr val="black"/>
                </a:solidFill>
                <a:latin typeface="Times New Roman" panose="02020603050405020304" pitchFamily="18" charset="0"/>
                <a:cs typeface="Times New Roman" panose="02020603050405020304" pitchFamily="18" charset="0"/>
              </a:rPr>
              <a:t>маусым</a:t>
            </a:r>
            <a:r>
              <a:rPr lang="kk-KZ"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06 </a:t>
            </a:r>
            <a:r>
              <a:rPr lang="kk-KZ" sz="1200" dirty="0" smtClean="0">
                <a:solidFill>
                  <a:prstClr val="black"/>
                </a:solidFill>
                <a:latin typeface="Times New Roman" panose="02020603050405020304" pitchFamily="18" charset="0"/>
                <a:cs typeface="Times New Roman" panose="02020603050405020304" pitchFamily="18" charset="0"/>
              </a:rPr>
              <a:t>маусым </a:t>
            </a:r>
            <a:r>
              <a:rPr lang="ru-RU" sz="1200" dirty="0" smtClean="0">
                <a:solidFill>
                  <a:prstClr val="black"/>
                </a:solidFill>
                <a:latin typeface="Times New Roman" panose="02020603050405020304" pitchFamily="18" charset="0"/>
                <a:cs typeface="Times New Roman" panose="02020603050405020304" pitchFamily="18" charset="0"/>
              </a:rPr>
              <a:t>2025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pic>
        <p:nvPicPr>
          <p:cNvPr id="5" name="Рисунок 4"/>
          <p:cNvPicPr>
            <a:picLocks noChangeAspect="1"/>
          </p:cNvPicPr>
          <p:nvPr/>
        </p:nvPicPr>
        <p:blipFill>
          <a:blip r:embed="rId3"/>
          <a:stretch>
            <a:fillRect/>
          </a:stretch>
        </p:blipFill>
        <p:spPr>
          <a:xfrm>
            <a:off x="1982326" y="3362792"/>
            <a:ext cx="5941347" cy="1324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24467</TotalTime>
  <Words>577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4812</cp:revision>
  <cp:lastPrinted>2021-07-01T07:38:07Z</cp:lastPrinted>
  <dcterms:created xsi:type="dcterms:W3CDTF">2018-03-27T06:03:00Z</dcterms:created>
  <dcterms:modified xsi:type="dcterms:W3CDTF">2025-06-04T08:19:43Z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