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101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1176538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155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86422140"/>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410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0.821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1629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0.326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42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0.208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0.017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1.038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0.068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05 </a:t>
            </a:r>
            <a:r>
              <a:rPr lang="kk-KZ" altLang="ru-RU" sz="1100" b="1" dirty="0" smtClean="0">
                <a:latin typeface="Times New Roman" panose="02020603050405020304" pitchFamily="18" charset="0"/>
                <a:cs typeface="Times New Roman" panose="02020603050405020304" pitchFamily="18" charset="0"/>
              </a:rPr>
              <a:t>маусымға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04 </a:t>
            </a:r>
            <a:r>
              <a:rPr lang="kk-KZ" altLang="ru-RU" sz="1100" b="1" dirty="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05</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найзағай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найзағай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бұршақ</a:t>
            </a:r>
            <a:r>
              <a:rPr lang="ru-RU"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батыстан, солтүстік-батыстан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a:t>
            </a:r>
            <a:r>
              <a:rPr lang="ru-RU" sz="1100" dirty="0" smtClean="0">
                <a:latin typeface="Times New Roman" pitchFamily="18" charset="0"/>
                <a:cs typeface="Times New Roman" pitchFamily="18" charset="0"/>
              </a:rPr>
              <a:t>-14,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18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16-18,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23-25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smtClean="0">
                <a:solidFill>
                  <a:srgbClr val="000000"/>
                </a:solidFill>
                <a:latin typeface="Times New Roman"/>
              </a:rPr>
              <a:t> </a:t>
            </a:r>
          </a:p>
          <a:p>
            <a:pPr lvl="0" indent="144000" algn="ctr"/>
            <a:r>
              <a:rPr lang="ru-RU" sz="1100" b="1" dirty="0" smtClean="0">
                <a:solidFill>
                  <a:srgbClr val="000000"/>
                </a:solidFill>
                <a:latin typeface="Times New Roman" pitchFamily="18" charset="0"/>
                <a:cs typeface="Times New Roman" pitchFamily="18" charset="0"/>
                <a:sym typeface="+mn-ea"/>
              </a:rPr>
              <a:t>06 </a:t>
            </a:r>
            <a:r>
              <a:rPr lang="ru-RU" sz="1100" b="1" dirty="0" err="1" smtClean="0">
                <a:solidFill>
                  <a:srgbClr val="000000"/>
                </a:solidFill>
                <a:latin typeface="Times New Roman" pitchFamily="18" charset="0"/>
                <a:cs typeface="Times New Roman" pitchFamily="18" charset="0"/>
                <a:sym typeface="+mn-ea"/>
              </a:rPr>
              <a:t>маусым</a:t>
            </a:r>
            <a:r>
              <a:rPr lang="kk-KZ" sz="1100" b="1" dirty="0" smtClean="0">
                <a:solidFill>
                  <a:srgbClr val="000000"/>
                </a:solidFill>
                <a:latin typeface="Times New Roman" pitchFamily="18" charset="0"/>
                <a:cs typeface="Times New Roman" pitchFamily="18" charset="0"/>
                <a:sym typeface="+mn-ea"/>
              </a:rPr>
              <a:t>ға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05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06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a:solidFill>
                  <a:srgbClr val="000000"/>
                </a:solidFill>
                <a:latin typeface="Times New Roman" panose="02020603050405020304" pitchFamily="18" charset="0"/>
                <a:cs typeface="Times New Roman" panose="02020603050405020304" pitchFamily="18" charset="0"/>
                <a:sym typeface="+mn-ea"/>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найзағай</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кей</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жерде</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қатты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жаңбыр</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бұршақ</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a:t>
            </a:r>
            <a:r>
              <a:rPr lang="kk-KZ" sz="1100" dirty="0" smtClean="0">
                <a:latin typeface="Times New Roman" pitchFamily="18" charset="0"/>
                <a:cs typeface="Times New Roman" pitchFamily="18" charset="0"/>
              </a:rPr>
              <a:t>түстік-батыстан солтүстік-шығысқа ауысып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екпіні 18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12-14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05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06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32050</TotalTime>
  <Words>593</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6342</cp:revision>
  <cp:lastPrinted>2021-07-01T03:56:27Z</cp:lastPrinted>
  <dcterms:created xsi:type="dcterms:W3CDTF">2018-03-27T06:03:00Z</dcterms:created>
  <dcterms:modified xsi:type="dcterms:W3CDTF">2025-06-04T07:54:24Z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