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106" y="1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4665768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0611095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Аздаған </a:t>
            </a:r>
            <a:r>
              <a:rPr lang="kk-KZ" sz="1150" kern="1400" dirty="0">
                <a:latin typeface="Times New Roman"/>
                <a:ea typeface="Times New Roman"/>
              </a:rPr>
              <a:t>бұлтты, жауын-шашынсыз. Оңтүстіктік-батыстан, оңтүстіктен жел соғады, күші 9-14 м/с. Ауа температурасы түнде 19-21, күндіз 31-33 жылы.</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a:t>
            </a:r>
            <a:r>
              <a:rPr lang="kk-KZ" sz="1150" kern="1400" dirty="0" smtClean="0">
                <a:latin typeface="Times New Roman"/>
                <a:ea typeface="Times New Roman"/>
              </a:rPr>
              <a:t>Батыстан, оңтүстік-батыстан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9-14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16-18</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28015</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4640</cp:revision>
  <cp:lastPrinted>2023-02-06T06:57:51Z</cp:lastPrinted>
  <dcterms:created xsi:type="dcterms:W3CDTF">2018-03-27T06:03:00Z</dcterms:created>
  <dcterms:modified xsi:type="dcterms:W3CDTF">2025-06-04T07:20:36Z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