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58835373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dirty="0" smtClean="0">
                          <a:solidFill>
                            <a:srgbClr val="002060"/>
                          </a:solidFill>
                          <a:latin typeface="Times New Roman" panose="02020603050405020304" pitchFamily="18" charset="0"/>
                          <a:cs typeface="Times New Roman" panose="02020603050405020304" pitchFamily="18" charset="0"/>
                        </a:rPr>
                        <a:t>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513412967"/>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Оңтүстік-батыстан жел соғады, күші 5-10 м/с. Ауа температурасы түнде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37-39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6</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05</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06</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5-10 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20-22 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05 </a:t>
            </a:r>
            <a:r>
              <a:rPr lang="ru-RU" sz="1100" dirty="0" err="1" smtClean="0">
                <a:solidFill>
                  <a:schemeClr val="tx1"/>
                </a:solidFill>
                <a:latin typeface="Times New Roman" panose="02020603050405020304" pitchFamily="18" charset="0"/>
                <a:cs typeface="Times New Roman" panose="02020603050405020304" pitchFamily="18" charset="0"/>
              </a:rPr>
              <a:t>маусымнан</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06</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14031</TotalTime>
  <Words>579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3680</cp:revision>
  <cp:lastPrinted>2021-07-01T03:56:27Z</cp:lastPrinted>
  <dcterms:created xsi:type="dcterms:W3CDTF">2018-03-27T06:03:00Z</dcterms:created>
  <dcterms:modified xsi:type="dcterms:W3CDTF">2025-06-04T07:26:12Z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