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4" d="100"/>
          <a:sy n="104" d="100"/>
        </p:scale>
        <p:origin x="402"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70403782"/>
              </p:ext>
            </p:extLst>
          </p:nvPr>
        </p:nvGraphicFramePr>
        <p:xfrm>
          <a:off x="307975" y="2443337"/>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77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155</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04 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9547" y="3688820"/>
            <a:ext cx="4955395" cy="276999"/>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04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2231380"/>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05 </a:t>
            </a:r>
            <a:r>
              <a:rPr lang="ru-RU" altLang="ru-RU" sz="1200" b="1" dirty="0" err="1" smtClean="0">
                <a:latin typeface="Times New Roman" panose="02020603050405020304" pitchFamily="18" charset="0"/>
                <a:cs typeface="Times New Roman" panose="02020603050405020304" pitchFamily="18" charset="0"/>
              </a:rPr>
              <a:t>маусымға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04 маусым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05 </a:t>
            </a:r>
            <a:r>
              <a:rPr lang="ru-RU" altLang="ru-RU" sz="1200" b="1" dirty="0" err="1" smtClean="0">
                <a:latin typeface="Times New Roman" panose="02020603050405020304" pitchFamily="18" charset="0"/>
                <a:cs typeface="Times New Roman" panose="02020603050405020304" pitchFamily="18" charset="0"/>
              </a:rPr>
              <a:t>маусым</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smtClean="0">
                <a:solidFill>
                  <a:prstClr val="black"/>
                </a:solidFill>
                <a:latin typeface="Times New Roman" pitchFamily="18" charset="0"/>
                <a:cs typeface="Times New Roman" pitchFamily="18" charset="0"/>
              </a:rPr>
              <a:t>     </a:t>
            </a:r>
            <a:r>
              <a:rPr lang="ru-RU" sz="1200" dirty="0">
                <a:solidFill>
                  <a:prstClr val="black"/>
                </a:solidFill>
                <a:latin typeface="Times New Roman" pitchFamily="18" charset="0"/>
                <a:cs typeface="Times New Roman" pitchFamily="18" charset="0"/>
              </a:rPr>
              <a:t>Көшпелі </a:t>
            </a:r>
            <a:r>
              <a:rPr lang="ru-RU" sz="1200" dirty="0" err="1">
                <a:solidFill>
                  <a:prstClr val="black"/>
                </a:solidFill>
                <a:latin typeface="Times New Roman" pitchFamily="18" charset="0"/>
                <a:cs typeface="Times New Roman" pitchFamily="18" charset="0"/>
              </a:rPr>
              <a:t>бұлтты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күндіз</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өткінші</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жаңбыр</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найзағай</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Оңтүстік-шығыстан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соғатын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жел</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солтүстік-батысқа</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ауысады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күші</a:t>
            </a:r>
            <a:r>
              <a:rPr lang="ru-RU" sz="1200" dirty="0" smtClean="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7-12, </a:t>
            </a:r>
            <a:r>
              <a:rPr lang="ru-RU" sz="1200" dirty="0" err="1" smtClean="0">
                <a:solidFill>
                  <a:prstClr val="black"/>
                </a:solidFill>
                <a:latin typeface="Times New Roman" pitchFamily="18" charset="0"/>
                <a:cs typeface="Times New Roman" pitchFamily="18" charset="0"/>
              </a:rPr>
              <a:t>күндіз</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екпіні</a:t>
            </a:r>
            <a:r>
              <a:rPr lang="ru-RU" sz="1200" dirty="0" smtClean="0">
                <a:solidFill>
                  <a:prstClr val="black"/>
                </a:solidFill>
                <a:latin typeface="Times New Roman" pitchFamily="18" charset="0"/>
                <a:cs typeface="Times New Roman" pitchFamily="18" charset="0"/>
              </a:rPr>
              <a:t> 15 </a:t>
            </a:r>
            <a:r>
              <a:rPr lang="ru-RU" sz="1200" dirty="0" smtClean="0">
                <a:solidFill>
                  <a:prstClr val="black"/>
                </a:solidFill>
                <a:latin typeface="Times New Roman" pitchFamily="18" charset="0"/>
                <a:cs typeface="Times New Roman" pitchFamily="18" charset="0"/>
              </a:rPr>
              <a:t>м/с</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Ауа</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15-17°, </a:t>
            </a:r>
            <a:r>
              <a:rPr lang="ru-RU" sz="1200" dirty="0" err="1" smtClean="0">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31-33° </a:t>
            </a:r>
            <a:r>
              <a:rPr lang="ru-RU" sz="1200" dirty="0" err="1" smtClean="0">
                <a:solidFill>
                  <a:prstClr val="black"/>
                </a:solidFill>
                <a:latin typeface="Times New Roman" pitchFamily="18" charset="0"/>
                <a:cs typeface="Times New Roman" pitchFamily="18" charset="0"/>
              </a:rPr>
              <a:t>жылы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болады</a:t>
            </a:r>
            <a:r>
              <a:rPr lang="ru-RU" sz="1200" dirty="0" smtClean="0">
                <a:solidFill>
                  <a:prstClr val="black"/>
                </a:solidFill>
                <a:latin typeface="Times New Roman" pitchFamily="18" charset="0"/>
                <a:cs typeface="Times New Roman" pitchFamily="18" charset="0"/>
              </a:rPr>
              <a:t>.</a:t>
            </a:r>
          </a:p>
          <a:p>
            <a:pPr algn="just">
              <a:spcBef>
                <a:spcPts val="0"/>
              </a:spcBef>
              <a:defRPr/>
            </a:pPr>
            <a:endParaRPr lang="ru-RU" sz="500" dirty="0">
              <a:solidFill>
                <a:prstClr val="black"/>
              </a:solidFill>
              <a:latin typeface="Times New Roman" pitchFamily="18" charset="0"/>
              <a:cs typeface="Times New Roman" pitchFamily="18" charset="0"/>
            </a:endParaRPr>
          </a:p>
          <a:p>
            <a:pPr algn="just">
              <a:spcBef>
                <a:spcPts val="0"/>
              </a:spcBef>
              <a:defRPr/>
            </a:pPr>
            <a:endParaRPr lang="ru-RU" altLang="ru-RU" sz="2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06 </a:t>
            </a:r>
            <a:r>
              <a:rPr lang="ru-RU" altLang="ru-RU" sz="1200" b="1" dirty="0" err="1" smtClean="0">
                <a:latin typeface="Times New Roman" pitchFamily="18" charset="0"/>
                <a:cs typeface="Times New Roman" pitchFamily="18" charset="0"/>
              </a:rPr>
              <a:t>маусым</a:t>
            </a:r>
            <a:r>
              <a:rPr lang="kk-KZ" altLang="ru-RU" sz="1200" b="1" dirty="0" smtClean="0">
                <a:latin typeface="Times New Roman" pitchFamily="18" charset="0"/>
                <a:cs typeface="Times New Roman" pitchFamily="18" charset="0"/>
              </a:rPr>
              <a:t>ға</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05 </a:t>
            </a:r>
            <a:r>
              <a:rPr lang="ru-RU" altLang="ru-RU" sz="1200" b="1" dirty="0" err="1" smtClean="0">
                <a:latin typeface="Times New Roman" pitchFamily="18" charset="0"/>
                <a:cs typeface="Times New Roman" pitchFamily="18" charset="0"/>
              </a:rPr>
              <a:t>маусым</a:t>
            </a:r>
            <a:r>
              <a:rPr lang="kk-KZ" altLang="ru-RU" sz="1200" b="1" dirty="0" smtClean="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06 </a:t>
            </a:r>
            <a:r>
              <a:rPr lang="ru-RU" sz="1200" b="1" dirty="0" err="1" smtClean="0">
                <a:latin typeface="Times New Roman" panose="02020603050405020304" pitchFamily="18" charset="0"/>
                <a:cs typeface="Times New Roman" panose="02020603050405020304" pitchFamily="18" charset="0"/>
              </a:rPr>
              <a:t>маусым</a:t>
            </a:r>
            <a:r>
              <a:rPr lang="kk-KZ"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жаңбыр, найзағай.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солтүстік-батыстан</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5-10</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14-16°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2" name="TextBox 13"/>
          <p:cNvSpPr txBox="1"/>
          <p:nvPr/>
        </p:nvSpPr>
        <p:spPr>
          <a:xfrm>
            <a:off x="4959631" y="2387846"/>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сейілуіне ықпал етеді. </a:t>
            </a:r>
          </a:p>
          <a:p>
            <a:pPr lvl="0" indent="185738" algn="just"/>
            <a:r>
              <a:rPr lang="kk-KZ" sz="12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төмен болады деп күтілуде.</a:t>
            </a:r>
          </a:p>
        </p:txBody>
      </p:sp>
      <p:sp>
        <p:nvSpPr>
          <p:cNvPr id="23" name="TextBox 13"/>
          <p:cNvSpPr txBox="1"/>
          <p:nvPr/>
        </p:nvSpPr>
        <p:spPr>
          <a:xfrm>
            <a:off x="4953000" y="3302864"/>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087277364"/>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Ластаушы264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0,149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4651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0,930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0,285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0,096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0,863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13/2</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72586" y="5934660"/>
            <a:ext cx="4464496"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 Иманғабасова А.Т</a:t>
            </a:r>
            <a:r>
              <a:rPr lang="kk-KZ" altLang="ru-RU" sz="1200" b="1" i="1" dirty="0" smtClean="0">
                <a:solidFill>
                  <a:srgbClr val="000000"/>
                </a:solidFill>
                <a:latin typeface="Times New Roman" panose="02020603050405020304" pitchFamily="18" charset="0"/>
                <a:cs typeface="Times New Roman" panose="02020603050405020304" pitchFamily="18" charset="0"/>
              </a:rPr>
              <a:t>. / </a:t>
            </a:r>
            <a:r>
              <a:rPr lang="kk-KZ" altLang="ru-RU" sz="1200" b="1" i="1" dirty="0" smtClean="0">
                <a:solidFill>
                  <a:srgbClr val="000000"/>
                </a:solidFill>
                <a:latin typeface="Times New Roman" panose="02020603050405020304" pitchFamily="18" charset="0"/>
                <a:cs typeface="Times New Roman" panose="02020603050405020304" pitchFamily="18" charset="0"/>
              </a:rPr>
              <a:t>Эрнст Л.В.</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19482</TotalTime>
  <Words>588</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3585</cp:revision>
  <cp:lastPrinted>2021-07-01T03:56:27Z</cp:lastPrinted>
  <dcterms:created xsi:type="dcterms:W3CDTF">2018-03-27T06:03:00Z</dcterms:created>
  <dcterms:modified xsi:type="dcterms:W3CDTF">2025-06-04T07:54:05Z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