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94361"/>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155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04 маусым</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23604"/>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00" b="1" dirty="0" smtClean="0">
                <a:latin typeface="Times New Roman" panose="02020603050405020304" pitchFamily="18" charset="0"/>
                <a:cs typeface="Times New Roman" panose="02020603050405020304" pitchFamily="18" charset="0"/>
              </a:rPr>
              <a:t>05 </a:t>
            </a:r>
            <a:r>
              <a:rPr lang="kk-KZ" sz="1100" b="1" dirty="0">
                <a:solidFill>
                  <a:srgbClr val="000000"/>
                </a:solidFill>
                <a:latin typeface="Times New Roman" pitchFamily="18" charset="0"/>
                <a:cs typeface="Times New Roman" pitchFamily="18" charset="0"/>
              </a:rPr>
              <a:t>маусым</a:t>
            </a:r>
            <a:r>
              <a:rPr lang="kk-KZ" altLang="ru-RU" sz="1100" b="1" dirty="0">
                <a:solidFill>
                  <a:srgbClr val="000000"/>
                </a:solidFill>
                <a:latin typeface="Times New Roman" pitchFamily="18" charset="0"/>
                <a:cs typeface="Times New Roman" pitchFamily="18" charset="0"/>
              </a:rPr>
              <a:t>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ru-RU" sz="1200" b="1" dirty="0" smtClean="0">
                <a:latin typeface="Times New Roman" panose="02020603050405020304" pitchFamily="18" charset="0"/>
                <a:cs typeface="Times New Roman" panose="02020603050405020304" pitchFamily="18" charset="0"/>
              </a:rPr>
              <a:t>04 </a:t>
            </a:r>
            <a:r>
              <a:rPr lang="kk-KZ" sz="1200" b="1" dirty="0">
                <a:solidFill>
                  <a:srgbClr val="000000"/>
                </a:solidFill>
                <a:latin typeface="Times New Roman" pitchFamily="18" charset="0"/>
                <a:cs typeface="Times New Roman" pitchFamily="18" charset="0"/>
              </a:rPr>
              <a:t>маусым</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00" b="1" dirty="0" smtClean="0">
                <a:latin typeface="Times New Roman" panose="02020603050405020304" pitchFamily="18" charset="0"/>
                <a:cs typeface="Times New Roman" panose="02020603050405020304" pitchFamily="18" charset="0"/>
              </a:rPr>
              <a:t>05 </a:t>
            </a:r>
            <a:r>
              <a:rPr lang="kk-KZ" sz="1100" b="1" dirty="0" smtClean="0">
                <a:solidFill>
                  <a:srgbClr val="000000"/>
                </a:solidFill>
                <a:latin typeface="Times New Roman" pitchFamily="18" charset="0"/>
                <a:cs typeface="Times New Roman" pitchFamily="18" charset="0"/>
              </a:rPr>
              <a:t>маусым</a:t>
            </a:r>
            <a:r>
              <a:rPr lang="kk-KZ" altLang="ru-RU" sz="1100" b="1" dirty="0" smtClean="0">
                <a:solidFill>
                  <a:srgbClr val="000000"/>
                </a:solidFill>
                <a:latin typeface="Times New Roman" pitchFamily="18" charset="0"/>
                <a:cs typeface="Times New Roman" pitchFamily="18" charset="0"/>
              </a:rPr>
              <a:t>ға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kern="1400" dirty="0" smtClean="0">
                <a:solidFill>
                  <a:srgbClr val="000000"/>
                </a:solidFill>
                <a:latin typeface="Times New Roman" panose="02020603050405020304" pitchFamily="18" charset="0"/>
                <a:ea typeface="Times New Roman" panose="02020603050405020304" pitchFamily="18" charset="0"/>
              </a:rPr>
              <a:t>Көшпелі </a:t>
            </a:r>
            <a:r>
              <a:rPr lang="kk-KZ" sz="1200" kern="1400" dirty="0">
                <a:solidFill>
                  <a:srgbClr val="000000"/>
                </a:solidFill>
                <a:latin typeface="Times New Roman" panose="02020603050405020304" pitchFamily="18" charset="0"/>
                <a:ea typeface="Times New Roman" panose="02020603050405020304" pitchFamily="18" charset="0"/>
              </a:rPr>
              <a:t>бұлтты, жауын-шашынсыз. Солтүстік-батыстан соғатын жел оңтүстікке ауысады, күші 5-10 м/с. Ауа температурасы түнде 11-13, күндіз 30-32 градус жылы болады</a:t>
            </a:r>
            <a:r>
              <a:rPr lang="kk-KZ" sz="1200" kern="1400" dirty="0" smtClean="0">
                <a:solidFill>
                  <a:srgbClr val="000000"/>
                </a:solidFill>
                <a:latin typeface="Times New Roman" panose="02020603050405020304" pitchFamily="18" charset="0"/>
                <a:ea typeface="Times New Roman" panose="02020603050405020304" pitchFamily="18" charset="0"/>
              </a:rPr>
              <a:t>.</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 </a:t>
            </a:r>
            <a:r>
              <a:rPr lang="kk-KZ" sz="1200" b="1" dirty="0" smtClean="0">
                <a:solidFill>
                  <a:srgbClr val="000000"/>
                </a:solidFill>
                <a:latin typeface="Times New Roman" pitchFamily="18" charset="0"/>
                <a:cs typeface="Times New Roman" pitchFamily="18" charset="0"/>
              </a:rPr>
              <a:t>маусым</a:t>
            </a:r>
            <a:r>
              <a:rPr lang="kk-KZ" altLang="ru-RU" sz="1200" b="1" dirty="0" smtClean="0">
                <a:solidFill>
                  <a:srgbClr val="000000"/>
                </a:solidFill>
                <a:latin typeface="Times New Roman" pitchFamily="18" charset="0"/>
                <a:cs typeface="Times New Roman" pitchFamily="18" charset="0"/>
              </a:rPr>
              <a:t>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latin typeface="Times New Roman" panose="02020603050405020304" pitchFamily="18" charset="0"/>
                <a:cs typeface="Times New Roman" panose="02020603050405020304" pitchFamily="18" charset="0"/>
              </a:rPr>
              <a:t>05 </a:t>
            </a:r>
            <a:r>
              <a:rPr lang="kk-KZ" sz="1200" b="1" dirty="0">
                <a:solidFill>
                  <a:srgbClr val="000000"/>
                </a:solidFill>
                <a:latin typeface="Times New Roman" pitchFamily="18" charset="0"/>
                <a:cs typeface="Times New Roman" pitchFamily="18" charset="0"/>
              </a:rPr>
              <a:t>маусым</a:t>
            </a:r>
            <a:r>
              <a:rPr lang="kk-KZ" altLang="ru-RU" sz="1200" b="1" dirty="0">
                <a:solidFill>
                  <a:srgbClr val="000000"/>
                </a:solidFill>
                <a:latin typeface="Times New Roman" pitchFamily="18" charset="0"/>
                <a:cs typeface="Times New Roman" pitchFamily="18" charset="0"/>
              </a:rPr>
              <a:t>ға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06</a:t>
            </a:r>
            <a:r>
              <a:rPr lang="kk-KZ" sz="1200" b="1" dirty="0" smtClean="0">
                <a:solidFill>
                  <a:srgbClr val="000000"/>
                </a:solidFill>
                <a:latin typeface="Times New Roman" pitchFamily="18" charset="0"/>
                <a:cs typeface="Times New Roman" pitchFamily="18" charset="0"/>
              </a:rPr>
              <a:t> маусым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Бұлтты, жауын-шашынсыз. Оңтүстік-шығыстан 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2-7 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16-18 градус </a:t>
            </a:r>
            <a:r>
              <a:rPr lang="kk-KZ" sz="1200" dirty="0">
                <a:latin typeface="Times New Roman" panose="02020603050405020304" pitchFamily="18" charset="0"/>
                <a:cs typeface="Times New Roman" panose="02020603050405020304" pitchFamily="18" charset="0"/>
              </a:rPr>
              <a:t>жылы болады</a:t>
            </a:r>
            <a:r>
              <a:rPr lang="kk-KZ"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21950122"/>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493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0.099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0.195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0.212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1.688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маусымдағы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05 маусымда, 06 маусымда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жиналуына</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Аманжолқызы А./</a:t>
            </a:r>
            <a:r>
              <a:rPr lang="kk-KZ" altLang="ru-RU" sz="1200" b="1" i="1" dirty="0">
                <a:solidFill>
                  <a:srgbClr val="000000"/>
                </a:solidFill>
                <a:latin typeface="Times New Roman" panose="02020603050405020304" pitchFamily="18" charset="0"/>
                <a:cs typeface="Times New Roman" panose="02020603050405020304" pitchFamily="18" charset="0"/>
              </a:rPr>
              <a:t>Сұлтанова </a:t>
            </a:r>
            <a:r>
              <a:rPr lang="kk-KZ" altLang="ru-RU" sz="1200" b="1" i="1">
                <a:solidFill>
                  <a:srgbClr val="000000"/>
                </a:solidFill>
                <a:latin typeface="Times New Roman" panose="02020603050405020304" pitchFamily="18" charset="0"/>
                <a:cs typeface="Times New Roman" panose="02020603050405020304" pitchFamily="18" charset="0"/>
              </a:rPr>
              <a:t>Н.А</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28117</TotalTime>
  <Words>517</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5681</cp:revision>
  <cp:lastPrinted>2021-07-01T07:38:07Z</cp:lastPrinted>
  <dcterms:created xsi:type="dcterms:W3CDTF">2018-03-27T06:03:00Z</dcterms:created>
  <dcterms:modified xsi:type="dcterms:W3CDTF">2025-06-04T09:33:56Z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