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40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3488783"/>
              </p:ext>
            </p:extLst>
          </p:nvPr>
        </p:nvGraphicFramePr>
        <p:xfrm>
          <a:off x="344488" y="6381328"/>
          <a:ext cx="4465638" cy="35919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5919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619915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04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774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04 маусым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күндіз өткінші жаңбыр, найзағай</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7-12 м/с</a:t>
            </a:r>
            <a:r>
              <a:rPr lang="ru-RU" sz="1200" dirty="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31-33°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700" dirty="0" smtClean="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жаңбыр, найзағай. Жел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312448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5122" y="225295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42511187"/>
              </p:ext>
            </p:extLst>
          </p:nvPr>
        </p:nvGraphicFramePr>
        <p:xfrm>
          <a:off x="5033720"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0,384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0,643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22110</TotalTime>
  <Words>644</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3760</cp:revision>
  <cp:lastPrinted>2021-07-01T03:56:27Z</cp:lastPrinted>
  <dcterms:created xsi:type="dcterms:W3CDTF">2018-03-27T06:03:00Z</dcterms:created>
  <dcterms:modified xsi:type="dcterms:W3CDTF">2025-06-04T07:48:57Z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