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3066406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04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622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05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04</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05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a:t>
            </a:r>
            <a:r>
              <a:rPr lang="kk-KZ" sz="1200" dirty="0">
                <a:solidFill>
                  <a:prstClr val="black"/>
                </a:solidFill>
                <a:latin typeface="Times New Roman" pitchFamily="18" charset="0"/>
                <a:ea typeface="Calibri"/>
                <a:cs typeface="Times New Roman" pitchFamily="18" charset="0"/>
              </a:rPr>
              <a:t>Оңтүстік-батыстан соғатын жел солтүстік-батысқа ауысады,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dirty="0">
                <a:latin typeface="Times New Roman" panose="02020603050405020304" pitchFamily="18" charset="0"/>
                <a:ea typeface="Calibri"/>
                <a:cs typeface="Times New Roman" panose="02020603050405020304" pitchFamily="18" charset="0"/>
              </a:rPr>
              <a:t>9-14</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dirty="0">
                <a:latin typeface="Times New Roman" panose="02020603050405020304" pitchFamily="18" charset="0"/>
                <a:ea typeface="Calibri"/>
                <a:cs typeface="Times New Roman" panose="02020603050405020304" pitchFamily="18" charset="0"/>
              </a:rPr>
              <a:t>15-18</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a:t>
            </a:r>
            <a:r>
              <a:rPr lang="kk-KZ" sz="1200" dirty="0">
                <a:latin typeface="Times New Roman" pitchFamily="18" charset="0"/>
                <a:ea typeface="Calibri"/>
                <a:cs typeface="Times New Roman" pitchFamily="18" charset="0"/>
              </a:rPr>
              <a:t>12-14</a:t>
            </a:r>
            <a:r>
              <a:rPr lang="kk-KZ" sz="1200" kern="0" dirty="0">
                <a:solidFill>
                  <a:srgbClr val="000000"/>
                </a:solidFill>
                <a:latin typeface="Times New Roman" pitchFamily="18" charset="0"/>
                <a:ea typeface="Calibri"/>
                <a:cs typeface="Times New Roman" pitchFamily="18" charset="0"/>
                <a:sym typeface="Calibri"/>
              </a:rPr>
              <a:t>, күндіз </a:t>
            </a:r>
            <a:r>
              <a:rPr lang="kk-KZ" sz="1200" dirty="0">
                <a:latin typeface="Times New Roman" pitchFamily="18" charset="0"/>
                <a:ea typeface="Calibri"/>
                <a:cs typeface="Times New Roman" pitchFamily="18" charset="0"/>
              </a:rPr>
              <a:t>23-25</a:t>
            </a:r>
            <a:r>
              <a:rPr lang="kk-KZ" sz="1200" kern="0" dirty="0">
                <a:solidFill>
                  <a:srgbClr val="000000"/>
                </a:solidFill>
                <a:latin typeface="Times New Roman" pitchFamily="18" charset="0"/>
                <a:ea typeface="Calibri"/>
                <a:cs typeface="Times New Roman" pitchFamily="18" charset="0"/>
                <a:sym typeface="Calibri"/>
              </a:rPr>
              <a:t>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06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05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06</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Сол</a:t>
            </a:r>
            <a:r>
              <a:rPr lang="kk-KZ" sz="1200" dirty="0">
                <a:solidFill>
                  <a:prstClr val="black"/>
                </a:solidFill>
                <a:latin typeface="Times New Roman" pitchFamily="18" charset="0"/>
                <a:ea typeface="Calibri"/>
                <a:cs typeface="Times New Roman" pitchFamily="18" charset="0"/>
              </a:rPr>
              <a:t>түстік-батыстан соғатын жел солтүстік-шығысқа ауысады,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230826078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04 </a:t>
            </a:r>
            <a:r>
              <a:rPr lang="ru-RU" dirty="0" err="1"/>
              <a:t>маусым</a:t>
            </a:r>
            <a:r>
              <a:rPr lang="ru-RU"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сейілуіне</a:t>
            </a:r>
            <a:r>
              <a:rPr b="1" dirty="0"/>
              <a:t> </a:t>
            </a:r>
            <a:r>
              <a:rPr dirty="0" err="1"/>
              <a:t>ықпал</a:t>
            </a:r>
            <a:r>
              <a:rPr dirty="0"/>
              <a:t> </a:t>
            </a:r>
            <a:r>
              <a:rPr dirty="0" err="1"/>
              <a:t>етеді</a:t>
            </a:r>
            <a:r>
              <a:rPr dirty="0"/>
              <a:t>. </a:t>
            </a:r>
            <a:endParaRPr lang="kk-KZ" dirty="0"/>
          </a:p>
          <a:p>
            <a:pPr algn="just">
              <a:defRPr sz="1200">
                <a:latin typeface="Times New Roman"/>
                <a:ea typeface="Times New Roman"/>
                <a:cs typeface="Times New Roman"/>
                <a:sym typeface="Times New Roman"/>
              </a:defRPr>
            </a:pPr>
            <a:r>
              <a:rPr lang="kk-KZ" dirty="0"/>
              <a:t>Жалпы қала бойынша ауаның ластану деңгейінің төмен болуы күтілуде.</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380" y="6204926"/>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 Алданбергенова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355</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66</cp:revision>
  <dcterms:modified xsi:type="dcterms:W3CDTF">2025-06-04T08:28:42Z</dcterms:modified>
</cp:coreProperties>
</file>