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56096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a:t>
            </a:r>
            <a:r>
              <a:rPr lang="en-US" sz="1200" dirty="0" smtClean="0">
                <a:latin typeface="Times New Roman" panose="02020603050405020304" pitchFamily="18" charset="0"/>
                <a:cs typeface="Times New Roman" panose="02020603050405020304" pitchFamily="18" charset="0"/>
              </a:rPr>
              <a:t> 7</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-2</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a:t>
            </a:r>
            <a:r>
              <a:rPr lang="kk-KZ" sz="1200" smtClean="0">
                <a:latin typeface="Times New Roman" panose="02020603050405020304" pitchFamily="18" charset="0"/>
                <a:cs typeface="Times New Roman" panose="02020603050405020304" pitchFamily="18" charset="0"/>
              </a:rPr>
              <a:t>6</a:t>
            </a:r>
            <a:r>
              <a:rPr lang="kk-KZ" sz="1200" smtClean="0">
                <a:latin typeface="Times New Roman" panose="02020603050405020304" pitchFamily="18" charset="0"/>
                <a:cs typeface="Times New Roman" panose="02020603050405020304" pitchFamily="18" charset="0"/>
              </a:rPr>
              <a:t>-3</a:t>
            </a:r>
            <a:r>
              <a:rPr lang="kk-KZ" sz="1200" smtClean="0">
                <a:latin typeface="Times New Roman" panose="02020603050405020304" pitchFamily="18" charset="0"/>
                <a:cs typeface="Times New Roman" panose="02020603050405020304" pitchFamily="18" charset="0"/>
              </a:rPr>
              <a:t>8 </a:t>
            </a:r>
            <a:r>
              <a:rPr lang="kk-KZ" sz="120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Шаңды дауыл. Жел солтүстік-шығыстан 8-13, екпіні 15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8603006"/>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2336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044647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15794</TotalTime>
  <Words>552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3691</cp:revision>
  <cp:lastPrinted>2021-07-01T07:38:07Z</cp:lastPrinted>
  <dcterms:created xsi:type="dcterms:W3CDTF">2018-03-27T06:03:00Z</dcterms:created>
  <dcterms:modified xsi:type="dcterms:W3CDTF">2025-06-04T07:23:22Z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