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04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05</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Солтүстік-батыстан жел соғады, күші 4-9 м/с. Ауа температурасы түнде 12-14,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33-35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05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06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Солтүстіктен жел соғады, күші 3-8 м/с. Ауа температурасы 12-14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06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21137</TotalTime>
  <Words>535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5062</cp:revision>
  <cp:lastPrinted>2021-07-01T03:56:27Z</cp:lastPrinted>
  <dcterms:created xsi:type="dcterms:W3CDTF">2018-03-27T06:03:00Z</dcterms:created>
  <dcterms:modified xsi:type="dcterms:W3CDTF">2025-06-04T07:18:09Z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