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74519800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152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Актобе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01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небольшой кратковременный дождь, гроза. Ветер юго-восточный с переходом на западный 7-12, порывы 15-18 м/с. Температура воздуха ночью 18-20, днем 31-33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западный, северо-западный 5-10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14-16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июня 2025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95287347"/>
              </p:ext>
            </p:extLst>
          </p:nvPr>
        </p:nvGraphicFramePr>
        <p:xfrm>
          <a:off x="5049291" y="4016519"/>
          <a:ext cx="4613617" cy="22764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598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816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0.382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6406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0.477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0.237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1.45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66669" y="2336036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3254" y="3260948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85149" y="6056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Тілеубергенова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47072</TotalTime>
  <Words>598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5890</cp:revision>
  <cp:lastPrinted>2021-02-03T11:37:00Z</cp:lastPrinted>
  <dcterms:created xsi:type="dcterms:W3CDTF">2018-03-27T06:03:00Z</dcterms:created>
  <dcterms:modified xsi:type="dcterms:W3CDTF">2025-06-01T09:31:55Z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