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5" d="100"/>
          <a:sy n="95" d="100"/>
        </p:scale>
        <p:origin x="10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8378955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02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ночью 3-8, днем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15-17,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30-32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03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15-17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6969173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02 мая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накоплению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27429</TotalTime>
  <Words>586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4797</cp:revision>
  <cp:lastPrinted>2021-07-01T03:56:27Z</cp:lastPrinted>
  <dcterms:created xsi:type="dcterms:W3CDTF">2018-03-27T06:03:00Z</dcterms:created>
  <dcterms:modified xsi:type="dcterms:W3CDTF">2025-06-01T07:58:35Z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