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40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830995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6952" y="3659077"/>
            <a:ext cx="476545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01 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кратковременный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ночью 2-7, днем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7509" y="241171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07230" y="3312395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9087427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проспект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 «А»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5986756"/>
            <a:ext cx="4485943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19981</TotalTime>
  <Words>601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3523</cp:revision>
  <cp:lastPrinted>2021-10-14T11:15:53Z</cp:lastPrinted>
  <dcterms:created xsi:type="dcterms:W3CDTF">2018-03-27T06:03:00Z</dcterms:created>
  <dcterms:modified xsi:type="dcterms:W3CDTF">2025-06-01T07:59:30Z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