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403649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5989523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июня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июня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 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19-21,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-32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-22 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28347</TotalTime>
  <Words>588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3872</cp:revision>
  <cp:lastPrinted>2021-10-15T03:50:29Z</cp:lastPrinted>
  <dcterms:created xsi:type="dcterms:W3CDTF">2018-03-27T06:03:00Z</dcterms:created>
  <dcterms:modified xsi:type="dcterms:W3CDTF">2025-06-01T06:53:58Z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