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044911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54867"/>
            <a:ext cx="4390332" cy="164660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дождь. Ветер юго-западный 9-14 м/с. Температура воздуха ночью 14-16, днем 28-30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14-16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8171111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44397</TotalTime>
  <Words>662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6646</cp:revision>
  <cp:lastPrinted>2021-11-30T05:55:24Z</cp:lastPrinted>
  <dcterms:created xsi:type="dcterms:W3CDTF">2018-03-27T06:03:00Z</dcterms:created>
  <dcterms:modified xsi:type="dcterms:W3CDTF">2025-06-01T06:16:32Z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