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02099874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кратковременный дождь. Ветер юго-восточный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июня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южный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июня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695935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26879</TotalTime>
  <Words>595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4817</cp:revision>
  <cp:lastPrinted>2021-07-01T03:56:27Z</cp:lastPrinted>
  <dcterms:created xsi:type="dcterms:W3CDTF">2018-03-27T06:03:00Z</dcterms:created>
  <dcterms:modified xsi:type="dcterms:W3CDTF">2025-06-01T08:23:42Z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