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8204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юго-восточный с переходом на северо-западный ночью 2-7, днем 7-12 м/с. Температура воздуха ночью 11-13,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02 июня по 08 ч. 03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94085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24858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4785</cp:revision>
  <cp:lastPrinted>2021-07-01T03:56:27Z</cp:lastPrinted>
  <dcterms:created xsi:type="dcterms:W3CDTF">2018-03-27T06:03:00Z</dcterms:created>
  <dcterms:modified xsi:type="dcterms:W3CDTF">2025-06-01T08:23:50Z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