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5981025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152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01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01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209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02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01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днем кратковременный дождь, гроза. Ветер юго-западный ночью 1-6, днем 5-10 м/с. Температура воздуха ночью 14-16, днем 26-28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юго-западный                       9-14 м/с. Температура воздуха </a:t>
            </a:r>
            <a:r>
              <a:rPr lang="ru-RU" altLang="ru-RU" sz="12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410538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960846847"/>
              </p:ext>
            </p:extLst>
          </p:nvPr>
        </p:nvGraphicFramePr>
        <p:xfrm>
          <a:off x="5024437" y="4140200"/>
          <a:ext cx="4667248" cy="206608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5247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*</a:t>
            </a:r>
            <a:r>
              <a:rPr dirty="0" err="1"/>
              <a:t>Расчет</a:t>
            </a:r>
            <a:r>
              <a:rPr dirty="0"/>
              <a:t> </a:t>
            </a:r>
            <a:r>
              <a:rPr dirty="0" err="1"/>
              <a:t>обобщённого</a:t>
            </a:r>
            <a:r>
              <a:rPr dirty="0"/>
              <a:t> </a:t>
            </a:r>
            <a:r>
              <a:rPr dirty="0" err="1"/>
              <a:t>показателя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в </a:t>
            </a:r>
            <a:r>
              <a:rPr dirty="0" err="1"/>
              <a:t>целом</a:t>
            </a:r>
            <a:r>
              <a:rPr dirty="0"/>
              <a:t> и </a:t>
            </a:r>
            <a:r>
              <a:rPr dirty="0" err="1"/>
              <a:t>определение</a:t>
            </a:r>
            <a:r>
              <a:rPr dirty="0"/>
              <a:t> </a:t>
            </a:r>
            <a:r>
              <a:rPr dirty="0" err="1"/>
              <a:t>степени</a:t>
            </a:r>
            <a:r>
              <a:rPr dirty="0"/>
              <a:t> НМУ </a:t>
            </a:r>
            <a:r>
              <a:rPr dirty="0" err="1"/>
              <a:t>ведется</a:t>
            </a:r>
            <a:r>
              <a:rPr dirty="0"/>
              <a:t> </a:t>
            </a:r>
            <a:r>
              <a:rPr dirty="0" err="1"/>
              <a:t>согласно</a:t>
            </a:r>
            <a:r>
              <a:rPr dirty="0"/>
              <a:t> </a:t>
            </a:r>
            <a:r>
              <a:rPr dirty="0" err="1"/>
              <a:t>указаниям</a:t>
            </a:r>
            <a:r>
              <a:rPr dirty="0"/>
              <a:t> </a:t>
            </a:r>
            <a:r>
              <a:rPr dirty="0" err="1"/>
              <a:t>приведёнными</a:t>
            </a:r>
            <a:r>
              <a:rPr dirty="0"/>
              <a:t> в «</a:t>
            </a:r>
            <a:r>
              <a:rPr dirty="0" err="1"/>
              <a:t>Правилах</a:t>
            </a:r>
            <a:r>
              <a:rPr dirty="0"/>
              <a:t> </a:t>
            </a:r>
            <a:r>
              <a:rPr dirty="0" err="1"/>
              <a:t>предоставления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о </a:t>
            </a:r>
            <a:r>
              <a:rPr dirty="0" err="1"/>
              <a:t>неблагоприятных</a:t>
            </a:r>
            <a:r>
              <a:rPr dirty="0"/>
              <a:t> </a:t>
            </a:r>
            <a:r>
              <a:rPr dirty="0" err="1"/>
              <a:t>метеорологических</a:t>
            </a:r>
            <a:r>
              <a:rPr dirty="0"/>
              <a:t> </a:t>
            </a:r>
            <a:r>
              <a:rPr dirty="0" err="1"/>
              <a:t>условиях</a:t>
            </a:r>
            <a:r>
              <a:rPr dirty="0"/>
              <a:t>, </a:t>
            </a:r>
            <a:r>
              <a:rPr dirty="0" err="1"/>
              <a:t>требований</a:t>
            </a:r>
            <a:r>
              <a:rPr dirty="0"/>
              <a:t> к </a:t>
            </a:r>
            <a:r>
              <a:rPr dirty="0" err="1"/>
              <a:t>составу</a:t>
            </a:r>
            <a:r>
              <a:rPr dirty="0"/>
              <a:t> и </a:t>
            </a:r>
            <a:r>
              <a:rPr dirty="0" err="1"/>
              <a:t>содержанию</a:t>
            </a:r>
            <a:r>
              <a:rPr dirty="0"/>
              <a:t> </a:t>
            </a:r>
            <a:r>
              <a:rPr dirty="0" err="1"/>
              <a:t>такой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, </a:t>
            </a:r>
            <a:r>
              <a:rPr dirty="0" err="1"/>
              <a:t>порядка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опубликования</a:t>
            </a:r>
            <a:r>
              <a:rPr dirty="0"/>
              <a:t> и </a:t>
            </a:r>
            <a:r>
              <a:rPr dirty="0" err="1"/>
              <a:t>предоставления</a:t>
            </a:r>
            <a:r>
              <a:rPr dirty="0"/>
              <a:t> </a:t>
            </a:r>
            <a:r>
              <a:rPr dirty="0" err="1"/>
              <a:t>заинтересованным</a:t>
            </a:r>
            <a:r>
              <a:rPr dirty="0"/>
              <a:t> </a:t>
            </a:r>
            <a:r>
              <a:rPr dirty="0" err="1"/>
              <a:t>лицам</a:t>
            </a:r>
            <a:r>
              <a:rPr dirty="0"/>
              <a:t>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Градации</a:t>
            </a:r>
            <a:r>
              <a:rPr dirty="0"/>
              <a:t> </a:t>
            </a:r>
            <a:r>
              <a:rPr dirty="0" err="1"/>
              <a:t>параметра</a:t>
            </a:r>
            <a:r>
              <a:rPr dirty="0"/>
              <a:t> «Р»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каждого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 РК </a:t>
            </a:r>
            <a:r>
              <a:rPr dirty="0" err="1"/>
              <a:t>индивидуальны</a:t>
            </a:r>
            <a:r>
              <a:rPr dirty="0"/>
              <a:t>, </a:t>
            </a:r>
            <a:r>
              <a:rPr dirty="0" err="1"/>
              <a:t>расчитываются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основе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 </a:t>
            </a:r>
            <a:r>
              <a:rPr dirty="0" err="1"/>
              <a:t>многолетних</a:t>
            </a:r>
            <a:r>
              <a:rPr dirty="0"/>
              <a:t> </a:t>
            </a:r>
            <a:r>
              <a:rPr dirty="0" err="1"/>
              <a:t>данных</a:t>
            </a:r>
            <a:r>
              <a:rPr dirty="0"/>
              <a:t>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626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57</cp:revision>
  <dcterms:modified xsi:type="dcterms:W3CDTF">2025-06-01T07:48:23Z</dcterms:modified>
</cp:coreProperties>
</file>