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058473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7460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кратковременный дождь, гроза, град, шквал.  Ветер северо-западный 9-14, днем порывы 18 м/с. Температура воздуха ночью 15-17,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30899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5831</cp:revision>
  <cp:lastPrinted>2021-07-01T03:56:27Z</cp:lastPrinted>
  <dcterms:created xsi:type="dcterms:W3CDTF">2018-03-27T06:03:00Z</dcterms:created>
  <dcterms:modified xsi:type="dcterms:W3CDTF">2025-06-01T06:12:52Z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