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18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3012710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3758478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8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юго-восточный 7-12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17-19,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33-35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осадков. Ветер юго-восточный 5-10 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17-19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Ищанов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30815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5824</cp:revision>
  <cp:lastPrinted>2021-07-01T03:56:27Z</cp:lastPrinted>
  <dcterms:created xsi:type="dcterms:W3CDTF">2018-03-27T06:03:00Z</dcterms:created>
  <dcterms:modified xsi:type="dcterms:W3CDTF">2025-05-30T06:07:51Z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