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780726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 по 20 ч. 31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14-16, днем                    26-28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08 ч. 01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мая, ночью 01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18696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6712</cp:revision>
  <cp:lastPrinted>2021-07-01T03:56:27Z</cp:lastPrinted>
  <dcterms:created xsi:type="dcterms:W3CDTF">2018-03-27T06:03:00Z</dcterms:created>
  <dcterms:modified xsi:type="dcterms:W3CDTF">2025-05-30T07:09:45Z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