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986031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6952" y="3659077"/>
            <a:ext cx="47654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2-7,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61050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4997509" y="236541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6953" y="328924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19947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3517</cp:revision>
  <cp:lastPrinted>2021-10-14T11:15:53Z</cp:lastPrinted>
  <dcterms:created xsi:type="dcterms:W3CDTF">2018-03-27T06:03:00Z</dcterms:created>
  <dcterms:modified xsi:type="dcterms:W3CDTF">2025-05-30T06:36:45Z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