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35195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54867"/>
            <a:ext cx="4390332" cy="16466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Температура воздуха ночью 12-14,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630227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44375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6639</cp:revision>
  <cp:lastPrinted>2021-11-30T05:55:24Z</cp:lastPrinted>
  <dcterms:created xsi:type="dcterms:W3CDTF">2018-03-27T06:03:00Z</dcterms:created>
  <dcterms:modified xsi:type="dcterms:W3CDTF">2025-05-30T06:42:19Z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