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683144008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150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30 май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30 май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2375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31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29 мая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мая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днем кратковременный дождь, гроза, град. Ветер северо-западный, северный ночью 2-7, днем 9-14 м/с. Температура воздуха ночью 13-15, днем 27-29 тепла.</a:t>
            </a:r>
            <a:endParaRPr lang="ru-RU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endParaRPr lang="ru-RU" altLang="ru-RU" sz="12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30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31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мая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01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just">
              <a:spcBef>
                <a:spcPct val="0"/>
              </a:spcBef>
              <a:spcAft>
                <a:spcPts val="1000"/>
              </a:spcAft>
              <a:buFontTx/>
              <a:buNone/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без осадков. Ветер восточный                       7-12 м/с. Температура воздуха ночью 13-15 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7937" y="2410538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Метеорологические условия будут способствовать </a:t>
            </a:r>
            <a:r>
              <a:rPr lang="ru-RU" b="1"/>
              <a:t>ночью накоплению</a:t>
            </a:r>
            <a:r>
              <a:rPr lang="ru-RU"/>
              <a:t> </a:t>
            </a:r>
            <a:r>
              <a:rPr lang="ru-RU" dirty="0"/>
              <a:t>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   В целом по городу ожидается </a:t>
            </a:r>
            <a:r>
              <a:rPr lang="ru-RU" b="1" dirty="0"/>
              <a:t>пониженный</a:t>
            </a:r>
            <a:r>
              <a:rPr lang="ru-RU" dirty="0"/>
              <a:t> 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82603266"/>
              </p:ext>
            </p:extLst>
          </p:nvPr>
        </p:nvGraphicFramePr>
        <p:xfrm>
          <a:off x="5024437" y="4140200"/>
          <a:ext cx="4667248" cy="2066083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5247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2265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115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Сүгірәлі Н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640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49</cp:revision>
  <dcterms:modified xsi:type="dcterms:W3CDTF">2025-05-30T08:22:55Z</dcterms:modified>
</cp:coreProperties>
</file>