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30 мая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31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31 мая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8-13 м/с. Температура воздуха ночью 7-9, днем 26-28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	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июня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 мая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3-8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9-11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48,9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20946</TotalTime>
  <Words>533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4947</cp:revision>
  <cp:lastPrinted>2021-07-01T03:56:27Z</cp:lastPrinted>
  <dcterms:created xsi:type="dcterms:W3CDTF">2018-03-27T06:03:00Z</dcterms:created>
  <dcterms:modified xsi:type="dcterms:W3CDTF">2025-05-30T07:48:43Z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