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4394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северо-восточный 7-12 м/с. Температура воздуха ночью 9-11,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мая по 08 ч. 01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с переходом на юго-восточный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24910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4781</cp:revision>
  <cp:lastPrinted>2021-07-01T03:56:27Z</cp:lastPrinted>
  <dcterms:created xsi:type="dcterms:W3CDTF">2018-03-27T06:03:00Z</dcterms:created>
  <dcterms:modified xsi:type="dcterms:W3CDTF">2025-05-30T07:19:26Z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