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DE6024-D8E9-42AE-BCE7-81E34F4D0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351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AA48-1A37-4ECB-89CB-990789573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4FCE-B91F-4028-8D19-A1E9DA990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CF62-A4A5-4FBF-BFB3-49361A3EB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2C40-49D0-4212-92B1-C2050DD5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DD33-073D-41C3-ADF1-9ADAB9320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2BC1-F0FA-461D-A688-D5D5C936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4911-4C19-452A-B6A0-4FAE036DB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7B75-9BDF-4FCE-8844-2FCAB76FB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A1CA-8156-4B7B-A19A-131065F73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4947-B98B-4A59-930C-44142F68B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7F78-0904-4FF0-865D-0F15F7939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2077B-4A8F-48EA-B25A-B0330BD03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в конце дня кратковременный дождь. Ветер восточный 3-8 м/с. Температура воздуха ночью 12-14, днем 22-24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51915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31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25020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5953</cp:revision>
  <cp:lastPrinted>2021-07-01T09:11:30Z</cp:lastPrinted>
  <dcterms:created xsi:type="dcterms:W3CDTF">2018-03-27T06:03:00Z</dcterms:created>
  <dcterms:modified xsi:type="dcterms:W3CDTF">2025-05-30T06:10:10Z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