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914626965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150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мая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30 м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917543813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северо-восточный 8-13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3-5, днем 17-19 тепла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01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 мая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01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err="1" smtClean="0">
                <a:latin typeface="Times New Roman" pitchFamily="18" charset="0"/>
                <a:cs typeface="Times New Roman" pitchFamily="18" charset="0"/>
                <a:sym typeface="+mn-ea"/>
              </a:rPr>
              <a:t>июн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15-17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июня 2025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М.К.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14128</TotalTime>
  <Words>620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3586</cp:revision>
  <cp:lastPrinted>2021-07-01T03:56:27Z</cp:lastPrinted>
  <dcterms:created xsi:type="dcterms:W3CDTF">2018-03-27T06:03:00Z</dcterms:created>
  <dcterms:modified xsi:type="dcterms:W3CDTF">2025-05-30T06:37:27Z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