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132" y="27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84415913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150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769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31 мая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30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31 мая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Переменная облачность, днем небольшой дождь, гроза. </a:t>
            </a:r>
            <a:r>
              <a:rPr lang="ru-RU" altLang="ru-RU" sz="130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Ветер 5-10 </a:t>
            </a: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м/с. Температура воздуха ночью 13-15, днем 28-30 тепла.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                 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                      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01 июня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31 мая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01 июня</a:t>
            </a:r>
            <a:endParaRPr lang="ru-RU" alt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3-8 м/с. 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Температура воздуха 14-16 тепла. 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76944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4067359"/>
              </p:ext>
            </p:extLst>
          </p:nvPr>
        </p:nvGraphicFramePr>
        <p:xfrm>
          <a:off x="5046209" y="4509120"/>
          <a:ext cx="4667251" cy="186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0.044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0.043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399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0.799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0.072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6737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0.244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0.061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Гончарова Л.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22951</TotalTime>
  <Words>597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3642</cp:revision>
  <cp:lastPrinted>2021-07-01T03:56:27Z</cp:lastPrinted>
  <dcterms:created xsi:type="dcterms:W3CDTF">2018-03-27T06:03:00Z</dcterms:created>
  <dcterms:modified xsi:type="dcterms:W3CDTF">2025-05-30T06:52:25Z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