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5" d="100"/>
          <a:sy n="95" d="100"/>
        </p:scale>
        <p:origin x="78" y="2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87521361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7497068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</a:t>
                      </a:r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20-22,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33-35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маусым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мая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маусым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23-25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Иляс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28302</TotalTime>
  <Words>596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3887</cp:revision>
  <cp:lastPrinted>2021-10-15T03:50:29Z</cp:lastPrinted>
  <dcterms:created xsi:type="dcterms:W3CDTF">2018-03-27T06:03:00Z</dcterms:created>
  <dcterms:modified xsi:type="dcterms:W3CDTF">2025-05-30T06:45:33Z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