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6" d="100"/>
          <a:sy n="116" d="100"/>
        </p:scale>
        <p:origin x="2184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1867284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148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мая по 20 ч 29 мая2025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ночью 2-7, днем 7-12 м/с. Температура воздуха ночью 13-15, днем 28-30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30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29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30 мая 2025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юго-восточный 3-8 м/с. Температура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10-12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28 мая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3664525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29 мая 2025 года метеорологические условия будут способствовать накоплению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27276</TotalTime>
  <Words>613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4785</cp:revision>
  <cp:lastPrinted>2021-07-01T03:56:27Z</cp:lastPrinted>
  <dcterms:created xsi:type="dcterms:W3CDTF">2018-03-27T06:03:00Z</dcterms:created>
  <dcterms:modified xsi:type="dcterms:W3CDTF">2025-05-28T07:41:55Z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