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166064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№149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29 мая 2025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dirty="0"/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Днем пыльная буря. Ветер северо-восточный ночью 9-14, днем 15-20 м/с. Температура воздуха ночью 16-18, днем 32-34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30 мая 2025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северо-восточный 9-14 м/с. Температура воздуха ночью 16-18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6327799"/>
              </p:ext>
            </p:extLst>
          </p:nvPr>
        </p:nvGraphicFramePr>
        <p:xfrm>
          <a:off x="5036685" y="4742064"/>
          <a:ext cx="4625291" cy="17926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811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Ластаушы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зат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Нақты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шоғырлану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ШЖШ асу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еселігі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қалқыма бөлшектері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қалқыма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бөлшектері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Күкірт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иоксиді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Көміртегі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16327903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>
                            <a:latin typeface="Times New Roman" panose="02020603050405020304" pitchFamily="18" charset="0"/>
                            <a:cs typeface="+mn-cs"/>
                          </a:rPr>
                          <a:t>А. </a:t>
                        </a:r>
                        <a:r>
                          <a:rPr lang="kk-KZ" altLang="x-none" sz="800" b="0" baseline="0">
                            <a:latin typeface="Times New Roman" panose="02020603050405020304" pitchFamily="18" charset="0"/>
                            <a:cs typeface="+mn-cs"/>
                          </a:rPr>
                          <a:t>Жокелова</a:t>
                        </a:r>
                        <a:endParaRPr lang="ru-RU" altLang="x-none" sz="800" b="0" baseline="0" dirty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15014</TotalTime>
  <Words>604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3575</cp:revision>
  <cp:lastPrinted>2021-07-01T03:56:27Z</cp:lastPrinted>
  <dcterms:created xsi:type="dcterms:W3CDTF">2018-03-27T06:03:00Z</dcterms:created>
  <dcterms:modified xsi:type="dcterms:W3CDTF">2025-05-28T08:20:40Z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