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099341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</a:t>
                      </a: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7-9, днем 21-23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30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29 мая по 08 ч. 30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 м/с. Температура воздуха ночью 10-12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300444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27737</TotalTime>
  <Words>674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4937</cp:revision>
  <cp:lastPrinted>2021-07-01T03:56:27Z</cp:lastPrinted>
  <dcterms:created xsi:type="dcterms:W3CDTF">2018-03-27T06:03:00Z</dcterms:created>
  <dcterms:modified xsi:type="dcterms:W3CDTF">2025-05-28T07:43:38Z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