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61269110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29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ночью 14-16, днем 24-26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30 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29 мая по 08 ч. 30 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ночью 13-15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00619" y="237668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мая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238630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26876</TotalTime>
  <Words>623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4812</cp:revision>
  <cp:lastPrinted>2021-07-01T03:56:27Z</cp:lastPrinted>
  <dcterms:created xsi:type="dcterms:W3CDTF">2018-03-27T06:03:00Z</dcterms:created>
  <dcterms:modified xsi:type="dcterms:W3CDTF">2025-05-28T07:42:48Z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