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870987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42801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29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восточный, северо-восточный 9-14 м/с. Температура воздуха ночью 11-13, днем 29-31 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восточный, юго-восточный 9-14 м/с. Температура 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30788</TotalTime>
  <Words>631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5818</cp:revision>
  <cp:lastPrinted>2021-07-01T03:56:27Z</cp:lastPrinted>
  <dcterms:created xsi:type="dcterms:W3CDTF">2018-03-27T06:03:00Z</dcterms:created>
  <dcterms:modified xsi:type="dcterms:W3CDTF">2025-05-28T07:48:02Z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