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8246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7-12 м/с. Температура воздуха ночью 4-6°, днем 15-17° тепла.</a:t>
            </a:r>
          </a:p>
          <a:p>
            <a:pPr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4-6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9904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1217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24172</TotalTime>
  <Words>721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3817</cp:revision>
  <cp:lastPrinted>2021-10-18T15:52:53Z</cp:lastPrinted>
  <dcterms:created xsi:type="dcterms:W3CDTF">2018-03-27T06:03:00Z</dcterms:created>
  <dcterms:modified xsi:type="dcterms:W3CDTF">2025-05-28T08:11:05Z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