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на 29 мая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28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29 мая 2025 г.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7-12, днем порывы 15-20 м/с. Температура воздуха ночью 7-9, днем 25-27 тепла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	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/>
              <a:t>		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30 мая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29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 30 мая 2025 г.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Ветер северо-западный 5-10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8-10 тепла. </a:t>
            </a: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мая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412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 А / Конысбекова Н  Р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20936</TotalTime>
  <Words>604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Times New Roman KZ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4943</cp:revision>
  <cp:lastPrinted>2021-07-01T03:56:27Z</cp:lastPrinted>
  <dcterms:created xsi:type="dcterms:W3CDTF">2018-03-27T06:03:00Z</dcterms:created>
  <dcterms:modified xsi:type="dcterms:W3CDTF">2025-05-28T07:49:36Z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